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1"/>
  </p:notesMasterIdLst>
  <p:handoutMasterIdLst>
    <p:handoutMasterId r:id="rId22"/>
  </p:handoutMasterIdLst>
  <p:sldIdLst>
    <p:sldId id="259" r:id="rId5"/>
    <p:sldId id="263" r:id="rId6"/>
    <p:sldId id="268" r:id="rId7"/>
    <p:sldId id="26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72" r:id="rId16"/>
    <p:sldId id="273" r:id="rId17"/>
    <p:sldId id="270" r:id="rId18"/>
    <p:sldId id="274" r:id="rId19"/>
    <p:sldId id="275" r:id="rId20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howGuides="1">
      <p:cViewPr varScale="1">
        <p:scale>
          <a:sx n="81" d="100"/>
          <a:sy n="81" d="100"/>
        </p:scale>
        <p:origin x="-78" y="-690"/>
      </p:cViewPr>
      <p:guideLst>
        <p:guide orient="horz" pos="2160"/>
        <p:guide orient="horz" pos="1008"/>
        <p:guide orient="horz" pos="3888"/>
        <p:guide orient="horz" pos="321"/>
        <p:guide pos="3839"/>
        <p:guide pos="1008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09ADF9-84D6-46CB-9A15-C20C7571924E}" type="datetime1">
              <a:rPr lang="it-IT" smtClean="0"/>
              <a:pPr rtl="0"/>
              <a:t>28/04/2021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B64730-AA34-4236-A569-5039A56CA339}" type="datetime1">
              <a:rPr lang="it-IT" smtClean="0"/>
              <a:pPr/>
              <a:t>28/04/2021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57671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7025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90856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it-IT" smtClean="0"/>
              <a:pPr rtl="0"/>
              <a:t>7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28416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8671" y="1600201"/>
            <a:ext cx="8329030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28669" y="4344916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699025" y="6356352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F8AB49E-6376-429E-A2C3-3A1A125FDC0A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114708" y="6356352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285572" y="6356352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32DC4B-C8AF-4585-BB1D-38285B6F2333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99613" y="685800"/>
            <a:ext cx="1787525" cy="54864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98614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AABD81-899C-4B99-8897-C47533BCFD53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063DB-8CBA-4513-8936-9356A9226AAA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8614" y="4259997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E708026-0806-4C5E-9983-F7DA71201AFA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ADFA22-1FC0-4683-8B9C-CBF9CCB974D9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3436" y="1499617"/>
            <a:ext cx="4818889" cy="938784"/>
          </a:xfrm>
        </p:spPr>
        <p:txBody>
          <a:bodyPr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9524" y="1499617"/>
            <a:ext cx="4818889" cy="938784"/>
          </a:xfrm>
        </p:spPr>
        <p:txBody>
          <a:bodyPr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9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350BF5-2008-4249-9D07-D3AEE9131480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95F23-44F0-40F2-9758-3F4D8124A9D3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0A35DE-B496-4293-AA75-FF0AA2889277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8"/>
            <a:ext cx="121888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 bwMode="white">
          <a:xfrm>
            <a:off x="1598613" y="381000"/>
            <a:ext cx="3293421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white">
          <a:xfrm>
            <a:off x="1598613" y="1828800"/>
            <a:ext cx="3293421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32425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D2FB2-790E-43BB-9CBE-E0E0F7CBDF29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5103813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6719" y="381000"/>
            <a:ext cx="3293421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7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16719" y="1828800"/>
            <a:ext cx="3293421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9A276-91E9-417F-B644-E4512AA2FAD8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3437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3816C92C-6088-4982-9C1B-70D64FB57887}" type="datetime1">
              <a:rPr lang="it-IT" noProof="0" smtClean="0"/>
              <a:pPr rtl="0"/>
              <a:t>28/04/2021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595934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66797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s://www.bancapatavina.it/system/bannerTrans.asp?id=14394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2248" y="3861047"/>
            <a:ext cx="11001451" cy="1599953"/>
          </a:xfrm>
        </p:spPr>
        <p:txBody>
          <a:bodyPr rtlCol="0">
            <a:normAutofit/>
          </a:bodyPr>
          <a:lstStyle/>
          <a:p>
            <a:pPr algn="ctr"/>
            <a:r>
              <a:rPr lang="it-IT" dirty="0" smtClean="0"/>
              <a:t>PRESENTAZIONE  PARTNERSHIP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         </a:t>
            </a:r>
          </a:p>
          <a:p>
            <a:r>
              <a:rPr lang="it-IT" dirty="0"/>
              <a:t> </a:t>
            </a:r>
            <a:r>
              <a:rPr lang="it-IT" dirty="0" smtClean="0"/>
              <a:t>  Fisi </a:t>
            </a:r>
            <a:r>
              <a:rPr lang="it-IT" dirty="0"/>
              <a:t>PD </a:t>
            </a:r>
            <a:r>
              <a:rPr lang="it-IT" dirty="0" smtClean="0"/>
              <a:t>- </a:t>
            </a:r>
            <a:r>
              <a:rPr lang="it-IT" dirty="0" err="1" smtClean="0"/>
              <a:t>EnergiaPura</a:t>
            </a:r>
            <a:r>
              <a:rPr lang="it-IT" dirty="0" smtClean="0"/>
              <a:t>  - </a:t>
            </a:r>
            <a:r>
              <a:rPr lang="it-IT" dirty="0" smtClean="0"/>
              <a:t>Crema </a:t>
            </a:r>
            <a:r>
              <a:rPr lang="it-IT" dirty="0" smtClean="0"/>
              <a:t>Sport - BCC Patavina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06" y="1142984"/>
            <a:ext cx="5112569" cy="2364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782801" cy="103662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</a:t>
            </a:r>
            <a:r>
              <a:rPr lang="it-IT" sz="2500" b="1" dirty="0" smtClean="0"/>
              <a:t>PROGETTO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500" b="1" dirty="0" smtClean="0"/>
              <a:t>DIVISA DIRIGENTI FISI PADOVA</a:t>
            </a:r>
            <a:endParaRPr lang="it-IT" sz="35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857364"/>
            <a:ext cx="5138862" cy="4163924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40" y="1857365"/>
            <a:ext cx="4814886" cy="4163924"/>
          </a:xfrm>
        </p:spPr>
      </p:pic>
    </p:spTree>
    <p:extLst>
      <p:ext uri="{BB962C8B-B14F-4D97-AF65-F5344CB8AC3E}">
        <p14:creationId xmlns="" xmlns:p14="http://schemas.microsoft.com/office/powerpoint/2010/main" val="474205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782801" cy="1108059"/>
          </a:xfrm>
        </p:spPr>
        <p:txBody>
          <a:bodyPr/>
          <a:lstStyle/>
          <a:p>
            <a:pPr algn="ctr"/>
            <a:r>
              <a:rPr lang="it-IT" sz="2500" b="1" dirty="0" smtClean="0"/>
              <a:t>PROGETTO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3500" b="1" dirty="0" smtClean="0"/>
              <a:t>DIVISA DIRIGENTI FISI PADOVA</a:t>
            </a:r>
            <a:endParaRPr lang="it-IT" sz="35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10117599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PREZZO DIVISA DIRIGENTI                                € 370</a:t>
            </a:r>
          </a:p>
          <a:p>
            <a:pPr>
              <a:buNone/>
            </a:pPr>
            <a:r>
              <a:rPr lang="it-IT" dirty="0" smtClean="0"/>
              <a:t>  (con partecipazione FISI Padova)</a:t>
            </a:r>
          </a:p>
          <a:p>
            <a:endParaRPr lang="it-IT" dirty="0"/>
          </a:p>
          <a:p>
            <a:r>
              <a:rPr lang="it-IT" dirty="0" smtClean="0"/>
              <a:t>PRESENTE PRESSO CREMA SPORT </a:t>
            </a:r>
          </a:p>
          <a:p>
            <a:pPr>
              <a:buNone/>
            </a:pPr>
            <a:r>
              <a:rPr lang="it-IT" dirty="0" smtClean="0"/>
              <a:t>  per prenotazioni e prova taglie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2200" dirty="0" smtClean="0"/>
              <a:t>Marchi da aggiungere: BCC Patavina su braccio; </a:t>
            </a:r>
          </a:p>
          <a:p>
            <a:pPr algn="ctr">
              <a:buNone/>
            </a:pPr>
            <a:r>
              <a:rPr lang="it-IT" sz="2200" dirty="0" smtClean="0"/>
              <a:t>due controparti per Velcro per attaccare scudetti per direttori/giudici di gara.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27390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782801" cy="82230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 smtClean="0"/>
              <a:t>PROGETTO</a:t>
            </a:r>
            <a:r>
              <a:rPr lang="it-IT" b="1" dirty="0" smtClean="0"/>
              <a:t> </a:t>
            </a:r>
            <a:br>
              <a:rPr lang="it-IT" b="1" dirty="0" smtClean="0"/>
            </a:br>
            <a:r>
              <a:rPr lang="it-IT" sz="3900" b="1" dirty="0" smtClean="0"/>
              <a:t>DIVISA SCI NORDICO</a:t>
            </a:r>
            <a:endParaRPr lang="it-IT" sz="39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850" y="1571612"/>
            <a:ext cx="4814888" cy="401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Anche per il fondo, di fronte ad un congruo numero di pezzi, è possibile personalizzare la divisa, composta di giubbino antivento traspirante e pantalone o salopette.</a:t>
            </a:r>
          </a:p>
          <a:p>
            <a:r>
              <a:rPr lang="it-IT" dirty="0" smtClean="0"/>
              <a:t>Giubbino   		€ 139</a:t>
            </a:r>
          </a:p>
          <a:p>
            <a:r>
              <a:rPr lang="it-IT" dirty="0" smtClean="0"/>
              <a:t>Pantalone 		€   79</a:t>
            </a:r>
          </a:p>
          <a:p>
            <a:r>
              <a:rPr lang="it-IT" dirty="0" smtClean="0"/>
              <a:t>Salopette 		€ 109</a:t>
            </a:r>
          </a:p>
          <a:p>
            <a:r>
              <a:rPr lang="it-IT" sz="1700" dirty="0" smtClean="0"/>
              <a:t>Prezzi validi per prenotazioni entro il 19-06. Aumento di € 20 al pezzo dopo tale data. Se non si raggiungono i 20 </a:t>
            </a:r>
            <a:r>
              <a:rPr lang="it-IT" sz="1700" dirty="0" err="1" smtClean="0"/>
              <a:t>pz</a:t>
            </a:r>
            <a:r>
              <a:rPr lang="it-IT" sz="1700" dirty="0" smtClean="0"/>
              <a:t> non si può personalizzare.</a:t>
            </a:r>
          </a:p>
          <a:p>
            <a:endParaRPr lang="it-IT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DIVISA GARA SCI ALPINO – progetto LIFE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La nuova divisa da gara LIFE sarà disponibile in negozio per ogni atleta</a:t>
            </a:r>
          </a:p>
          <a:p>
            <a:r>
              <a:rPr lang="it-IT" sz="2200" dirty="0" smtClean="0"/>
              <a:t>Versione termica jr  	€ 293,5</a:t>
            </a:r>
          </a:p>
          <a:p>
            <a:r>
              <a:rPr lang="it-IT" sz="2200" dirty="0" smtClean="0"/>
              <a:t>Versione </a:t>
            </a:r>
            <a:r>
              <a:rPr lang="it-IT" sz="2200" dirty="0" err="1" smtClean="0"/>
              <a:t>lycraspeed</a:t>
            </a:r>
            <a:r>
              <a:rPr lang="it-IT" sz="2200" dirty="0" smtClean="0"/>
              <a:t> </a:t>
            </a:r>
            <a:r>
              <a:rPr lang="it-IT" sz="2200" dirty="0" err="1" smtClean="0"/>
              <a:t>sr</a:t>
            </a:r>
            <a:r>
              <a:rPr lang="it-IT" sz="2200" dirty="0" smtClean="0"/>
              <a:t>	€ 282,5</a:t>
            </a:r>
          </a:p>
          <a:p>
            <a:r>
              <a:rPr lang="it-IT" b="1" dirty="0" smtClean="0"/>
              <a:t>Sconto 25% </a:t>
            </a:r>
            <a:r>
              <a:rPr lang="it-IT" dirty="0" smtClean="0"/>
              <a:t>per ordini entro il 19-06-21</a:t>
            </a:r>
          </a:p>
          <a:p>
            <a:endParaRPr lang="it-IT" sz="2000" dirty="0" smtClean="0"/>
          </a:p>
          <a:p>
            <a:r>
              <a:rPr lang="it-IT" sz="2000" dirty="0" smtClean="0"/>
              <a:t>personalizzabile su bande nere per minimo 20 </a:t>
            </a:r>
            <a:r>
              <a:rPr lang="it-IT" sz="2000" dirty="0" err="1" smtClean="0"/>
              <a:t>pz</a:t>
            </a:r>
            <a:endParaRPr lang="it-IT" sz="2000" dirty="0" smtClean="0"/>
          </a:p>
          <a:p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7432" y="1600200"/>
            <a:ext cx="21877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782801" cy="1036621"/>
          </a:xfrm>
        </p:spPr>
        <p:txBody>
          <a:bodyPr/>
          <a:lstStyle/>
          <a:p>
            <a:pPr algn="ctr"/>
            <a:r>
              <a:rPr lang="it-IT" sz="2500" b="1" dirty="0" smtClean="0"/>
              <a:t>PROGETTO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 </a:t>
            </a:r>
            <a:r>
              <a:rPr lang="it-IT" sz="3500" b="1" dirty="0" smtClean="0"/>
              <a:t>FORMAZIONE - EVENTI</a:t>
            </a:r>
            <a:endParaRPr lang="it-IT" sz="35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9930264" cy="4572000"/>
          </a:xfrm>
        </p:spPr>
        <p:txBody>
          <a:bodyPr/>
          <a:lstStyle/>
          <a:p>
            <a:r>
              <a:rPr lang="it-IT" dirty="0" smtClean="0"/>
              <a:t>Serate a tema con addetti ai lavori per spiegare </a:t>
            </a:r>
          </a:p>
          <a:p>
            <a:r>
              <a:rPr lang="it-IT" dirty="0" smtClean="0"/>
              <a:t>- progetto sicurezza</a:t>
            </a:r>
          </a:p>
          <a:p>
            <a:r>
              <a:rPr lang="it-IT" dirty="0" smtClean="0"/>
              <a:t>- igienizzazione capi gara</a:t>
            </a:r>
          </a:p>
          <a:p>
            <a:r>
              <a:rPr lang="it-IT" dirty="0" smtClean="0"/>
              <a:t>- preparazioni sci gara</a:t>
            </a:r>
          </a:p>
          <a:p>
            <a:r>
              <a:rPr lang="it-IT" dirty="0" smtClean="0"/>
              <a:t>- contratti atleta</a:t>
            </a:r>
          </a:p>
          <a:p>
            <a:r>
              <a:rPr lang="it-IT" dirty="0" smtClean="0"/>
              <a:t>- progetto divise</a:t>
            </a:r>
          </a:p>
          <a:p>
            <a:r>
              <a:rPr lang="it-IT" dirty="0" smtClean="0"/>
              <a:t>Date secondo disponibilità comitato FISI PD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500" b="1" dirty="0" smtClean="0"/>
              <a:t>PROGETTO</a:t>
            </a:r>
            <a:r>
              <a:rPr lang="it-IT" b="1" dirty="0" smtClean="0"/>
              <a:t> </a:t>
            </a:r>
            <a:br>
              <a:rPr lang="it-IT" b="1" dirty="0" smtClean="0"/>
            </a:br>
            <a:r>
              <a:rPr lang="it-IT" sz="3500" b="1" dirty="0" smtClean="0"/>
              <a:t>ATLETI TOP</a:t>
            </a:r>
            <a:endParaRPr lang="it-IT" sz="35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10287454" cy="4572000"/>
          </a:xfrm>
        </p:spPr>
        <p:txBody>
          <a:bodyPr/>
          <a:lstStyle/>
          <a:p>
            <a:r>
              <a:rPr lang="it-IT" dirty="0" smtClean="0"/>
              <a:t>Gli sponsor Energia Pura e Crema Sport sono disponibili ad un trattamento molto particolare per alcuni atleti particolarmente meritevoli segnalati dal Comitato FISI Padova.</a:t>
            </a:r>
          </a:p>
          <a:p>
            <a:r>
              <a:rPr lang="it-IT" dirty="0" smtClean="0"/>
              <a:t>Progetto da definire insieme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48" y="3357562"/>
            <a:ext cx="5112569" cy="2364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782801" cy="1608125"/>
          </a:xfrm>
        </p:spPr>
        <p:txBody>
          <a:bodyPr/>
          <a:lstStyle/>
          <a:p>
            <a:r>
              <a:rPr lang="it-IT" dirty="0" smtClean="0"/>
              <a:t>                                                       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65850" y="1500174"/>
            <a:ext cx="1357322" cy="1207412"/>
          </a:xfrm>
        </p:spPr>
      </p:pic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1665256" y="428604"/>
            <a:ext cx="9853857" cy="1071570"/>
          </a:xfrm>
        </p:spPr>
        <p:txBody>
          <a:bodyPr/>
          <a:lstStyle/>
          <a:p>
            <a:pPr algn="ctr">
              <a:buNone/>
            </a:pPr>
            <a:r>
              <a:rPr lang="it-IT" sz="5000" b="1" dirty="0" smtClean="0"/>
              <a:t> GRAZIE</a:t>
            </a: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9504" y="1714488"/>
            <a:ext cx="4643470" cy="68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137564" descr="BCC Patavina">
            <a:hlinkClick r:id="rId5" tgtFrame="&quot;_top&quot;" tooltip="&quot;Vai alla Home Page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0362" y="1714488"/>
            <a:ext cx="3628289" cy="6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3437" y="357166"/>
            <a:ext cx="9782801" cy="142876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it-IT" dirty="0" smtClean="0"/>
              <a:t>     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800" b="1" dirty="0" smtClean="0"/>
              <a:t>PROGETTO</a:t>
            </a:r>
            <a:r>
              <a:rPr lang="it-IT" sz="4400" b="1" dirty="0"/>
              <a:t/>
            </a:r>
            <a:br>
              <a:rPr lang="it-IT" sz="4400" b="1" dirty="0"/>
            </a:br>
            <a:r>
              <a:rPr lang="it-IT" sz="3900" b="1" dirty="0" smtClean="0"/>
              <a:t>CREMA SPORT - EP POINT- FISI PADOVA</a:t>
            </a:r>
            <a:br>
              <a:rPr lang="it-IT" sz="3900" b="1" dirty="0" smtClean="0"/>
            </a:br>
            <a:r>
              <a:rPr lang="it-IT" sz="3900" b="1" dirty="0" smtClean="0"/>
              <a:t>BCC PATAVINA</a:t>
            </a:r>
            <a:endParaRPr lang="it-IT" sz="3900" b="1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1593436" y="2000240"/>
            <a:ext cx="9973583" cy="4171960"/>
          </a:xfrm>
        </p:spPr>
        <p:txBody>
          <a:bodyPr rtlCol="0">
            <a:normAutofit fontScale="25000" lnSpcReduction="20000"/>
          </a:bodyPr>
          <a:lstStyle/>
          <a:p>
            <a:pPr marL="0" indent="0" rtl="0">
              <a:buNone/>
            </a:pPr>
            <a:r>
              <a:rPr lang="it-IT" sz="2600" dirty="0" smtClean="0"/>
              <a:t>            </a:t>
            </a:r>
          </a:p>
          <a:p>
            <a:pPr marL="0" indent="0" algn="ctr" rtl="0">
              <a:buNone/>
            </a:pPr>
            <a:r>
              <a:rPr lang="it-IT" sz="3200" b="1" dirty="0"/>
              <a:t> </a:t>
            </a:r>
            <a:r>
              <a:rPr lang="it-IT" sz="3200" b="1" dirty="0" smtClean="0"/>
              <a:t>         </a:t>
            </a:r>
            <a:r>
              <a:rPr lang="it-IT" sz="10000" b="1" dirty="0" smtClean="0"/>
              <a:t>PRESENTAZIONE 19-06-2021</a:t>
            </a:r>
          </a:p>
          <a:p>
            <a:pPr marL="0" indent="0" algn="ctr" rtl="0">
              <a:buNone/>
            </a:pPr>
            <a:r>
              <a:rPr lang="it-IT" sz="4600" b="1" dirty="0" smtClean="0"/>
              <a:t>C/O CREMA SPORT</a:t>
            </a:r>
            <a:endParaRPr lang="it-IT" sz="4600" b="1" dirty="0"/>
          </a:p>
          <a:p>
            <a:pPr marL="0" indent="0" rtl="0">
              <a:buNone/>
            </a:pPr>
            <a:endParaRPr lang="it-IT" sz="3200" b="1" dirty="0"/>
          </a:p>
          <a:p>
            <a:pPr marL="0" indent="0" rtl="0">
              <a:buNone/>
            </a:pPr>
            <a:r>
              <a:rPr lang="it-IT" sz="6200" b="1" dirty="0" smtClean="0"/>
              <a:t>          PROTEZIONE E SICUREZZA PER  ATLETI</a:t>
            </a:r>
          </a:p>
          <a:p>
            <a:pPr marL="0" indent="0" rtl="0">
              <a:buNone/>
            </a:pPr>
            <a:endParaRPr lang="it-IT" sz="6200" b="1" dirty="0"/>
          </a:p>
          <a:p>
            <a:pPr marL="0" indent="0" rtl="0">
              <a:buNone/>
            </a:pPr>
            <a:r>
              <a:rPr lang="it-IT" sz="6200" b="1" dirty="0" smtClean="0"/>
              <a:t>          DISTRIBUTORE UFFICIALE  DIVISA FISI PADOVA per ATLETI e COMITATO</a:t>
            </a:r>
          </a:p>
          <a:p>
            <a:pPr marL="0" indent="0" rtl="0">
              <a:buNone/>
            </a:pPr>
            <a:endParaRPr lang="it-IT" sz="6200" b="1" dirty="0"/>
          </a:p>
          <a:p>
            <a:pPr marL="0" indent="0" rtl="0">
              <a:buNone/>
            </a:pPr>
            <a:r>
              <a:rPr lang="it-IT" sz="6200" b="1" dirty="0" smtClean="0"/>
              <a:t>          CREAZIONE DI EVENTI IN COLLABORAZIONE CON ENERGIA PURA</a:t>
            </a:r>
          </a:p>
          <a:p>
            <a:pPr marL="0" indent="0" rtl="0">
              <a:buNone/>
            </a:pPr>
            <a:endParaRPr lang="it-IT" sz="6200" b="1" dirty="0"/>
          </a:p>
          <a:p>
            <a:pPr marL="0" indent="0" rtl="0">
              <a:buNone/>
            </a:pPr>
            <a:r>
              <a:rPr lang="it-IT" sz="6200" b="1" dirty="0" smtClean="0"/>
              <a:t>          PROGRAMMA ATLETA TOP           ( CONTRATTI ATLETI )</a:t>
            </a:r>
            <a:endParaRPr lang="it-IT" sz="6200" b="1" dirty="0"/>
          </a:p>
          <a:p>
            <a:pPr marL="0" indent="0" rtl="0">
              <a:buNone/>
            </a:pPr>
            <a:endParaRPr lang="it-IT" sz="3200" b="1" dirty="0" smtClean="0"/>
          </a:p>
          <a:p>
            <a:pPr marL="0" indent="0" rtl="0">
              <a:buNone/>
            </a:pPr>
            <a:r>
              <a:rPr lang="it-IT" sz="3200" b="1" dirty="0"/>
              <a:t> </a:t>
            </a:r>
            <a:r>
              <a:rPr lang="it-IT" sz="3200" b="1" dirty="0" smtClean="0"/>
              <a:t>         </a:t>
            </a:r>
            <a:endParaRPr lang="it-IT" sz="3200" b="1" dirty="0"/>
          </a:p>
        </p:txBody>
      </p:sp>
    </p:spTree>
    <p:extLst>
      <p:ext uri="{BB962C8B-B14F-4D97-AF65-F5344CB8AC3E}">
        <p14:creationId xmlns="" xmlns:p14="http://schemas.microsoft.com/office/powerpoint/2010/main" val="963853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782801" cy="103662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b="1" dirty="0" smtClean="0"/>
              <a:t>PROGETTO</a:t>
            </a:r>
            <a:r>
              <a:rPr lang="it-IT" b="1" dirty="0" smtClean="0"/>
              <a:t> </a:t>
            </a:r>
            <a:br>
              <a:rPr lang="it-IT" b="1" dirty="0" smtClean="0"/>
            </a:br>
            <a:r>
              <a:rPr lang="it-IT" b="1" dirty="0" smtClean="0"/>
              <a:t>SICUREZZA FISI PADOVA</a:t>
            </a:r>
            <a:endParaRPr lang="it-IT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6745"/>
          <a:stretch>
            <a:fillRect/>
          </a:stretch>
        </p:blipFill>
        <p:spPr bwMode="auto">
          <a:xfrm rot="16200000">
            <a:off x="3791573" y="-16848"/>
            <a:ext cx="5164956" cy="815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9046" r="877" b="16260"/>
          <a:stretch>
            <a:fillRect/>
          </a:stretch>
        </p:blipFill>
        <p:spPr bwMode="auto">
          <a:xfrm rot="16200000">
            <a:off x="3058310" y="392870"/>
            <a:ext cx="6572271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782801" cy="1036621"/>
          </a:xfrm>
        </p:spPr>
        <p:txBody>
          <a:bodyPr rtlCol="0"/>
          <a:lstStyle/>
          <a:p>
            <a:pPr algn="ctr" rtl="0"/>
            <a:r>
              <a:rPr lang="it-IT" sz="2500" b="1" dirty="0" smtClean="0"/>
              <a:t>PROGETTO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</a:t>
            </a:r>
            <a:r>
              <a:rPr lang="it-IT" sz="3500" b="1" dirty="0" smtClean="0"/>
              <a:t>DIVISA ATLETI FISI PADOVA</a:t>
            </a:r>
            <a:endParaRPr lang="it-IT" sz="3500" b="1" dirty="0"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556793"/>
            <a:ext cx="8352928" cy="4968552"/>
          </a:xfrm>
        </p:spPr>
      </p:pic>
    </p:spTree>
    <p:extLst>
      <p:ext uri="{BB962C8B-B14F-4D97-AF65-F5344CB8AC3E}">
        <p14:creationId xmlns=""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        </a:t>
            </a:r>
            <a:r>
              <a:rPr lang="it-IT" sz="4400" b="1" dirty="0" smtClean="0"/>
              <a:t>PANTALONE FISI PADOVA</a:t>
            </a:r>
            <a:endParaRPr lang="it-IT" sz="4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5" y="1916832"/>
            <a:ext cx="7128792" cy="4941168"/>
          </a:xfrm>
        </p:spPr>
      </p:pic>
    </p:spTree>
    <p:extLst>
      <p:ext uri="{BB962C8B-B14F-4D97-AF65-F5344CB8AC3E}">
        <p14:creationId xmlns=""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3435" y="177801"/>
            <a:ext cx="10333625" cy="1239837"/>
          </a:xfrm>
        </p:spPr>
        <p:txBody>
          <a:bodyPr rtlCol="0"/>
          <a:lstStyle/>
          <a:p>
            <a:pPr rtl="0"/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sz="4000" b="1" dirty="0" smtClean="0"/>
              <a:t>GIUBBINO ALLENAMENTO FISI PADOVA</a:t>
            </a:r>
            <a:endParaRPr lang="it-IT" sz="40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644894"/>
            <a:ext cx="7857118" cy="5096474"/>
          </a:xfrm>
        </p:spPr>
      </p:pic>
    </p:spTree>
    <p:extLst>
      <p:ext uri="{BB962C8B-B14F-4D97-AF65-F5344CB8AC3E}">
        <p14:creationId xmlns=""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sz="4400" b="1" dirty="0" smtClean="0"/>
              <a:t>PREZZI   FISI PD   CREMA SPORT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93437" y="1600200"/>
            <a:ext cx="9325512" cy="4572000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GIACCA GRESSONEY + PANT. LEIRVIK      € 299</a:t>
            </a:r>
          </a:p>
          <a:p>
            <a:endParaRPr lang="it-IT" dirty="0"/>
          </a:p>
          <a:p>
            <a:r>
              <a:rPr lang="it-IT" dirty="0" smtClean="0"/>
              <a:t>GIACCA GRESSONEY                                 € 199</a:t>
            </a:r>
          </a:p>
          <a:p>
            <a:endParaRPr lang="it-IT" dirty="0"/>
          </a:p>
          <a:p>
            <a:r>
              <a:rPr lang="it-IT" dirty="0" smtClean="0"/>
              <a:t>WINTEX GRANDAU 				       € 189</a:t>
            </a:r>
          </a:p>
        </p:txBody>
      </p:sp>
    </p:spTree>
    <p:extLst>
      <p:ext uri="{BB962C8B-B14F-4D97-AF65-F5344CB8AC3E}">
        <p14:creationId xmlns="" xmlns:p14="http://schemas.microsoft.com/office/powerpoint/2010/main" val="438580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PRESENTAZIONE EP POINT PADOVA</a:t>
            </a:r>
            <a:br>
              <a:rPr lang="it-IT" b="1" dirty="0" smtClean="0"/>
            </a:br>
            <a:r>
              <a:rPr lang="it-IT" sz="3000" b="1" dirty="0" smtClean="0"/>
              <a:t>CREMA SPORT  19 GIUGNO 2021 H 17.00</a:t>
            </a:r>
            <a:endParaRPr lang="it-IT" sz="3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93436" y="1628800"/>
            <a:ext cx="9397520" cy="4968552"/>
          </a:xfrm>
        </p:spPr>
        <p:txBody>
          <a:bodyPr>
            <a:normAutofit fontScale="25000" lnSpcReduction="20000"/>
          </a:bodyPr>
          <a:lstStyle/>
          <a:p>
            <a:endParaRPr lang="it-IT" dirty="0" smtClean="0"/>
          </a:p>
          <a:p>
            <a:pPr marL="0" indent="0" algn="ctr">
              <a:buNone/>
            </a:pPr>
            <a:r>
              <a:rPr lang="it-IT" sz="10000" b="1" dirty="0" smtClean="0"/>
              <a:t>PREZZI RISERVATI PER PRENOTAZIONE IL GIORNO 19/06/21</a:t>
            </a:r>
            <a:endParaRPr lang="it-IT" sz="10000" b="1" dirty="0"/>
          </a:p>
          <a:p>
            <a:pPr marL="0" indent="0">
              <a:buNone/>
            </a:pPr>
            <a:r>
              <a:rPr lang="it-IT" sz="8000" b="1" dirty="0" smtClean="0"/>
              <a:t>       </a:t>
            </a:r>
          </a:p>
          <a:p>
            <a:pPr marL="0" indent="0">
              <a:buNone/>
            </a:pPr>
            <a:r>
              <a:rPr lang="it-IT" sz="8000" b="1" dirty="0" smtClean="0"/>
              <a:t>         GIACCA GRESSONEY 				</a:t>
            </a:r>
            <a:r>
              <a:rPr lang="it-IT" sz="12800" b="1" dirty="0" smtClean="0"/>
              <a:t>€ 179</a:t>
            </a:r>
          </a:p>
          <a:p>
            <a:pPr marL="0" indent="0">
              <a:buNone/>
            </a:pPr>
            <a:r>
              <a:rPr lang="it-IT" sz="12800" b="1" dirty="0" smtClean="0"/>
              <a:t>      </a:t>
            </a:r>
            <a:r>
              <a:rPr lang="it-IT" sz="8000" b="1" dirty="0" smtClean="0"/>
              <a:t>WINTEX GRANDAU 				</a:t>
            </a:r>
            <a:r>
              <a:rPr lang="it-IT" sz="12800" b="1" dirty="0" smtClean="0"/>
              <a:t>€ 169</a:t>
            </a:r>
          </a:p>
          <a:p>
            <a:pPr marL="0" indent="0">
              <a:buNone/>
            </a:pPr>
            <a:r>
              <a:rPr lang="it-IT" sz="7400" dirty="0" smtClean="0"/>
              <a:t>                                          </a:t>
            </a:r>
            <a:r>
              <a:rPr lang="it-IT" sz="32000" dirty="0" smtClean="0"/>
              <a:t>    +</a:t>
            </a:r>
          </a:p>
          <a:p>
            <a:pPr marL="0" indent="0">
              <a:buNone/>
            </a:pPr>
            <a:r>
              <a:rPr lang="it-IT" sz="7400" dirty="0" smtClean="0"/>
              <a:t>           </a:t>
            </a:r>
            <a:r>
              <a:rPr lang="it-IT" sz="7400" b="1" dirty="0" smtClean="0"/>
              <a:t>Consegna Contratto ATLETA con PROMOZIONI  sui prodotti </a:t>
            </a:r>
          </a:p>
          <a:p>
            <a:pPr marL="0" indent="0">
              <a:buNone/>
            </a:pPr>
            <a:r>
              <a:rPr lang="it-IT" sz="7400" b="1" dirty="0" smtClean="0"/>
              <a:t>           </a:t>
            </a:r>
            <a:r>
              <a:rPr lang="it-IT" sz="7400" b="1" dirty="0" err="1" smtClean="0"/>
              <a:t>EnergiaPura</a:t>
            </a:r>
            <a:r>
              <a:rPr lang="it-IT" sz="7400" b="1" dirty="0" smtClean="0"/>
              <a:t> presso Crema sport per la stagione 21/22</a:t>
            </a:r>
          </a:p>
          <a:p>
            <a:pPr marL="0" indent="0">
              <a:buNone/>
            </a:pPr>
            <a:endParaRPr lang="it-IT" sz="7400" dirty="0"/>
          </a:p>
          <a:p>
            <a:pPr marL="0" indent="0">
              <a:buNone/>
            </a:pPr>
            <a:endParaRPr lang="it-IT" sz="7400" dirty="0" smtClean="0"/>
          </a:p>
          <a:p>
            <a:pPr marL="0" indent="0">
              <a:buNone/>
            </a:pPr>
            <a:endParaRPr lang="it-IT" sz="4400" dirty="0" smtClean="0"/>
          </a:p>
          <a:p>
            <a:pPr marL="0" indent="0">
              <a:buNone/>
            </a:pPr>
            <a:r>
              <a:rPr lang="it-IT" sz="5500" dirty="0" smtClean="0"/>
              <a:t>NELLA GIORNATA VERRA’ FATTA PRESENTAZIONE  CAMPIONARIO 20/21 , PROVETAGLIE E CONTRATTI ATLETI .</a:t>
            </a:r>
          </a:p>
        </p:txBody>
      </p:sp>
    </p:spTree>
    <p:extLst>
      <p:ext uri="{BB962C8B-B14F-4D97-AF65-F5344CB8AC3E}">
        <p14:creationId xmlns="" xmlns:p14="http://schemas.microsoft.com/office/powerpoint/2010/main" val="2105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ello dello schema Fiocchi di nev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565592_TF03460579" id="{E5BDEBA7-01A1-4331-AEF1-93D96BA0BEA9}" vid="{F8722108-90E1-4E73-9CE7-F14E164005AC}"/>
    </a:ext>
  </a:extLst>
</a:theme>
</file>

<file path=ppt/theme/theme2.xml><?xml version="1.0" encoding="utf-8"?>
<a:theme xmlns:a="http://schemas.openxmlformats.org/drawingml/2006/main" name="Tema di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Diapositive con schema Fiocchi di neve</Template>
  <TotalTime>721</TotalTime>
  <Words>262</Words>
  <Application>Microsoft Office PowerPoint</Application>
  <PresentationFormat>Personalizzato</PresentationFormat>
  <Paragraphs>84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Modello dello schema Fiocchi di neve</vt:lpstr>
      <vt:lpstr>Diapositiva 1</vt:lpstr>
      <vt:lpstr>         PROGETTO CREMA SPORT - EP POINT- FISI PADOVA BCC PATAVINA</vt:lpstr>
      <vt:lpstr>PROGETTO  SICUREZZA FISI PADOVA</vt:lpstr>
      <vt:lpstr>Diapositiva 4</vt:lpstr>
      <vt:lpstr>PROGETTO   DIVISA ATLETI FISI PADOVA</vt:lpstr>
      <vt:lpstr>        PANTALONE FISI PADOVA</vt:lpstr>
      <vt:lpstr>  GIUBBINO ALLENAMENTO FISI PADOVA</vt:lpstr>
      <vt:lpstr> PREZZI   FISI PD   CREMA SPORT</vt:lpstr>
      <vt:lpstr>PRESENTAZIONE EP POINT PADOVA CREMA SPORT  19 GIUGNO 2021 H 17.00</vt:lpstr>
      <vt:lpstr> PROGETTO DIVISA DIRIGENTI FISI PADOVA</vt:lpstr>
      <vt:lpstr>PROGETTO DIVISA DIRIGENTI FISI PADOVA</vt:lpstr>
      <vt:lpstr>PROGETTO  DIVISA SCI NORDICO</vt:lpstr>
      <vt:lpstr>DIVISA GARA SCI ALPINO – progetto LIFE</vt:lpstr>
      <vt:lpstr>PROGETTO  FORMAZIONE - EVENTI</vt:lpstr>
      <vt:lpstr>PROGETTO  ATLETI TOP</vt:lpstr>
      <vt:lpstr>                                                      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ale</cp:lastModifiedBy>
  <cp:revision>41</cp:revision>
  <dcterms:created xsi:type="dcterms:W3CDTF">2021-04-24T14:41:27Z</dcterms:created>
  <dcterms:modified xsi:type="dcterms:W3CDTF">2021-04-28T09:51:15Z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